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1377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2745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3450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1669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176987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January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January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645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2673C-9A82-ED04-BCBA-38EC4035A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820" y="218715"/>
            <a:ext cx="4840064" cy="72047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Andrew Gartner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6A728-9049-A668-F110-E90A70198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753" y="1136092"/>
            <a:ext cx="4021365" cy="11129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Major: Information Technology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Class Rank: Sophomore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Hometown: Fairfield, Ohio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352932A0-222C-8CB5-8EC8-0F679433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58" r="28921" b="-1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4E7EF5-256C-A02E-F45E-A2E7CC9348B1}"/>
              </a:ext>
            </a:extLst>
          </p:cNvPr>
          <p:cNvSpPr txBox="1"/>
          <p:nvPr/>
        </p:nvSpPr>
        <p:spPr>
          <a:xfrm>
            <a:off x="5392932" y="5369543"/>
            <a:ext cx="3170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My favorite Hobbies: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Watching Survivor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Playing Video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Walking my Puppy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88C09F-ED66-F410-D733-B50749B7D655}"/>
              </a:ext>
            </a:extLst>
          </p:cNvPr>
          <p:cNvSpPr txBox="1"/>
          <p:nvPr/>
        </p:nvSpPr>
        <p:spPr>
          <a:xfrm>
            <a:off x="8799468" y="5261971"/>
            <a:ext cx="3153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Facts about 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I’m 6’6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I have 3 siblings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gerian" panose="04020705040A02060702" pitchFamily="82" charset="0"/>
              </a:rPr>
              <a:t>Used to have 5 pets in my household</a:t>
            </a:r>
          </a:p>
        </p:txBody>
      </p:sp>
      <p:pic>
        <p:nvPicPr>
          <p:cNvPr id="43" name="Picture 42" descr="A logo with palm trees and water">
            <a:extLst>
              <a:ext uri="{FF2B5EF4-FFF2-40B4-BE49-F238E27FC236}">
                <a16:creationId xmlns:a16="http://schemas.microsoft.com/office/drawing/2014/main" id="{BB626FC9-AD56-42DD-A08E-F3724AD6F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81" y="3622663"/>
            <a:ext cx="2243671" cy="1402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360C22-A442-D266-FA05-E22535E7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56" y="2312814"/>
            <a:ext cx="1134574" cy="11330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CF4561-35BC-1314-CAB0-EDE7FD3F4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740" y="1369655"/>
            <a:ext cx="750680" cy="9725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D7ACB3-8B2C-6EED-7D51-09ADF73B2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027" y="2498146"/>
            <a:ext cx="2076208" cy="2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</TotalTime>
  <Words>46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Algerian</vt:lpstr>
      <vt:lpstr>Arial</vt:lpstr>
      <vt:lpstr>Century Gothic</vt:lpstr>
      <vt:lpstr>Wingdings 3</vt:lpstr>
      <vt:lpstr>Wisp</vt:lpstr>
      <vt:lpstr>Andrew Gartner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Gartner</dc:title>
  <dc:creator>Andrew Gartner</dc:creator>
  <cp:lastModifiedBy>Andrew Gartner</cp:lastModifiedBy>
  <cp:revision>1</cp:revision>
  <dcterms:created xsi:type="dcterms:W3CDTF">2024-01-29T14:41:19Z</dcterms:created>
  <dcterms:modified xsi:type="dcterms:W3CDTF">2024-01-29T15:08:01Z</dcterms:modified>
</cp:coreProperties>
</file>