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Hibbard" userId="9ecf83fcc94d4080" providerId="LiveId" clId="{A6ADD6A3-384B-4934-9D00-213FF5A8F0CD}"/>
    <pc:docChg chg="undo custSel modSld">
      <pc:chgData name="Keith Hibbard" userId="9ecf83fcc94d4080" providerId="LiveId" clId="{A6ADD6A3-384B-4934-9D00-213FF5A8F0CD}" dt="2024-06-08T14:53:29.205" v="16" actId="207"/>
      <pc:docMkLst>
        <pc:docMk/>
      </pc:docMkLst>
      <pc:sldChg chg="modSp mod">
        <pc:chgData name="Keith Hibbard" userId="9ecf83fcc94d4080" providerId="LiveId" clId="{A6ADD6A3-384B-4934-9D00-213FF5A8F0CD}" dt="2024-06-08T14:53:29.205" v="16" actId="207"/>
        <pc:sldMkLst>
          <pc:docMk/>
          <pc:sldMk cId="217400548" sldId="256"/>
        </pc:sldMkLst>
        <pc:spChg chg="mod">
          <ac:chgData name="Keith Hibbard" userId="9ecf83fcc94d4080" providerId="LiveId" clId="{A6ADD6A3-384B-4934-9D00-213FF5A8F0CD}" dt="2024-06-08T14:51:44.799" v="5" actId="122"/>
          <ac:spMkLst>
            <pc:docMk/>
            <pc:sldMk cId="217400548" sldId="256"/>
            <ac:spMk id="2" creationId="{DAC3E928-F677-497A-86EE-1EF2910F98B8}"/>
          </ac:spMkLst>
        </pc:spChg>
        <pc:spChg chg="mod">
          <ac:chgData name="Keith Hibbard" userId="9ecf83fcc94d4080" providerId="LiveId" clId="{A6ADD6A3-384B-4934-9D00-213FF5A8F0CD}" dt="2024-06-08T14:53:29.205" v="16" actId="207"/>
          <ac:spMkLst>
            <pc:docMk/>
            <pc:sldMk cId="217400548" sldId="256"/>
            <ac:spMk id="3" creationId="{F9E6CB69-4D20-4224-8070-A3F998A3E154}"/>
          </ac:spMkLst>
        </pc:spChg>
        <pc:spChg chg="mod">
          <ac:chgData name="Keith Hibbard" userId="9ecf83fcc94d4080" providerId="LiveId" clId="{A6ADD6A3-384B-4934-9D00-213FF5A8F0CD}" dt="2024-06-08T14:52:40.797" v="11" actId="122"/>
          <ac:spMkLst>
            <pc:docMk/>
            <pc:sldMk cId="217400548" sldId="256"/>
            <ac:spMk id="12" creationId="{5A69A6E1-9B72-4A4E-8C48-0DBE34F0D433}"/>
          </ac:spMkLst>
        </pc:spChg>
        <pc:spChg chg="mod">
          <ac:chgData name="Keith Hibbard" userId="9ecf83fcc94d4080" providerId="LiveId" clId="{A6ADD6A3-384B-4934-9D00-213FF5A8F0CD}" dt="2024-06-08T14:52:34.818" v="10" actId="122"/>
          <ac:spMkLst>
            <pc:docMk/>
            <pc:sldMk cId="217400548" sldId="256"/>
            <ac:spMk id="13" creationId="{76AD859C-D376-49A0-9829-A3C8AAC3788D}"/>
          </ac:spMkLst>
        </pc:spChg>
        <pc:spChg chg="mod">
          <ac:chgData name="Keith Hibbard" userId="9ecf83fcc94d4080" providerId="LiveId" clId="{A6ADD6A3-384B-4934-9D00-213FF5A8F0CD}" dt="2024-06-08T14:52:51.978" v="12" actId="1076"/>
          <ac:spMkLst>
            <pc:docMk/>
            <pc:sldMk cId="217400548" sldId="256"/>
            <ac:spMk id="22" creationId="{BAE63AF3-D787-4598-9B86-C87721D398B1}"/>
          </ac:spMkLst>
        </pc:spChg>
        <pc:picChg chg="mod">
          <ac:chgData name="Keith Hibbard" userId="9ecf83fcc94d4080" providerId="LiveId" clId="{A6ADD6A3-384B-4934-9D00-213FF5A8F0CD}" dt="2024-06-08T14:52:19.910" v="8" actId="14100"/>
          <ac:picMkLst>
            <pc:docMk/>
            <pc:sldMk cId="217400548" sldId="256"/>
            <ac:picMk id="11" creationId="{3C0F35FB-21D1-45DC-86C2-915843691BEE}"/>
          </ac:picMkLst>
        </pc:picChg>
        <pc:picChg chg="mod">
          <ac:chgData name="Keith Hibbard" userId="9ecf83fcc94d4080" providerId="LiveId" clId="{A6ADD6A3-384B-4934-9D00-213FF5A8F0CD}" dt="2024-06-08T14:52:01.924" v="7" actId="14100"/>
          <ac:picMkLst>
            <pc:docMk/>
            <pc:sldMk cId="217400548" sldId="256"/>
            <ac:picMk id="18" creationId="{71B2B828-4AE5-47E3-BF3C-BF73A9F16A3B}"/>
          </ac:picMkLst>
        </pc:picChg>
        <pc:picChg chg="mod">
          <ac:chgData name="Keith Hibbard" userId="9ecf83fcc94d4080" providerId="LiveId" clId="{A6ADD6A3-384B-4934-9D00-213FF5A8F0CD}" dt="2024-06-08T14:51:55.451" v="6" actId="14100"/>
          <ac:picMkLst>
            <pc:docMk/>
            <pc:sldMk cId="217400548" sldId="256"/>
            <ac:picMk id="21" creationId="{CD2C59DC-9534-4317-A7B3-09D96C34217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40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12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48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97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89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94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0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1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95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4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85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E928-F677-497A-86EE-1EF2910F9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9727" y="-2"/>
            <a:ext cx="4679952" cy="719123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Every breath you take,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Every step you make,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I’ll be watching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6CB69-4D20-4224-8070-A3F998A3E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08259"/>
            <a:ext cx="12192000" cy="187642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1400" dirty="0"/>
              <a:t>Knowing how much personal data is available online does worry me. Amazon, social media, etc.. Databases. How secure are they?  How will it be used to harm me?</a:t>
            </a:r>
          </a:p>
          <a:p>
            <a:pPr algn="ctr"/>
            <a:r>
              <a:rPr lang="en-US" sz="1400" dirty="0"/>
              <a:t>The wealth of information on the web is at my fingertips so my search history is a peek inside my mind. Google seems to know me better than I know myself.</a:t>
            </a:r>
          </a:p>
          <a:p>
            <a:pPr algn="ctr"/>
            <a:r>
              <a:rPr lang="en-US" sz="1400" dirty="0"/>
              <a:t>My privacy has been violated before by fraudulent purchases, identity theft, targeted online ads. All it took was one credit card theft to turn my life upside down for a bit.</a:t>
            </a:r>
          </a:p>
          <a:p>
            <a:pPr algn="ctr"/>
            <a:r>
              <a:rPr lang="en-US" sz="1400" dirty="0"/>
              <a:t>A small online footprint is one method I used to protect my privacy. The less I share the less that is easily obtainable. I don’t need to feel “connected”.</a:t>
            </a:r>
          </a:p>
          <a:p>
            <a:pPr algn="ctr"/>
            <a:r>
              <a:rPr lang="en-US" sz="1400" dirty="0"/>
              <a:t>HIPPA Laws are a great tool to protect health records but that law is only as strong as the ethics of the people that have data and follow the laws. </a:t>
            </a:r>
          </a:p>
          <a:p>
            <a:pPr algn="ctr"/>
            <a:r>
              <a:rPr lang="en-US" sz="1400" dirty="0"/>
              <a:t>As technology advances more personal data will be “stored” online opening so many opportunities for privacy violations</a:t>
            </a:r>
          </a:p>
          <a:p>
            <a:pPr algn="ctr"/>
            <a:r>
              <a:rPr lang="en-US" sz="1400" b="1" dirty="0"/>
              <a:t>Keith Hibbard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7C545-28BE-4A26-B1FF-9E46C3342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28" y="735543"/>
            <a:ext cx="4679951" cy="3509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2ED349-890E-4078-B6AC-5579785A4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3492030" cy="1964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F35FB-21D1-45DC-86C2-915843691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80" y="0"/>
            <a:ext cx="3596380" cy="1939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69A6E1-9B72-4A4E-8C48-0DBE34F0D433}"/>
              </a:ext>
            </a:extLst>
          </p:cNvPr>
          <p:cNvSpPr txBox="1"/>
          <p:nvPr/>
        </p:nvSpPr>
        <p:spPr>
          <a:xfrm>
            <a:off x="203199" y="1985686"/>
            <a:ext cx="32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Familytreenow.com…Try it!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AD859C-D376-49A0-9829-A3C8AAC3788D}"/>
              </a:ext>
            </a:extLst>
          </p:cNvPr>
          <p:cNvSpPr txBox="1"/>
          <p:nvPr/>
        </p:nvSpPr>
        <p:spPr>
          <a:xfrm>
            <a:off x="8567377" y="1906807"/>
            <a:ext cx="342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Iplocation.net…Always tracking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50B5D8-C562-4E88-839E-5C1B0C549A5B}"/>
              </a:ext>
            </a:extLst>
          </p:cNvPr>
          <p:cNvSpPr txBox="1"/>
          <p:nvPr/>
        </p:nvSpPr>
        <p:spPr>
          <a:xfrm>
            <a:off x="3826933" y="4245506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Look for cameras when you’re out..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You’re being monitored and recorded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79100E-9279-41AD-B7D7-4ECE127CC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5" y="2490524"/>
            <a:ext cx="2482888" cy="16134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B2B828-4AE5-47E3-BF3C-BF73A9F16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022" y="2402104"/>
            <a:ext cx="1632738" cy="17018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122E3DA-2EA4-4258-8255-563E630B87DB}"/>
              </a:ext>
            </a:extLst>
          </p:cNvPr>
          <p:cNvSpPr txBox="1"/>
          <p:nvPr/>
        </p:nvSpPr>
        <p:spPr>
          <a:xfrm>
            <a:off x="0" y="4231443"/>
            <a:ext cx="246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Amazon</a:t>
            </a:r>
            <a:r>
              <a:rPr lang="en-US" dirty="0"/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2C59DC-9534-4317-A7B3-09D96C342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77" y="2322575"/>
            <a:ext cx="1185928" cy="18402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AE63AF3-D787-4598-9B86-C87721D398B1}"/>
              </a:ext>
            </a:extLst>
          </p:cNvPr>
          <p:cNvSpPr txBox="1"/>
          <p:nvPr/>
        </p:nvSpPr>
        <p:spPr>
          <a:xfrm>
            <a:off x="8694223" y="4179230"/>
            <a:ext cx="3421420" cy="38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Social media accounts</a:t>
            </a:r>
          </a:p>
        </p:txBody>
      </p:sp>
    </p:spTree>
    <p:extLst>
      <p:ext uri="{BB962C8B-B14F-4D97-AF65-F5344CB8AC3E}">
        <p14:creationId xmlns:p14="http://schemas.microsoft.com/office/powerpoint/2010/main" val="21740054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</TotalTime>
  <Words>233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Gallery</vt:lpstr>
      <vt:lpstr>Every breath you take,  Every step you make, I’ll be watching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Hibbard</dc:creator>
  <cp:lastModifiedBy>Keith Hibbard</cp:lastModifiedBy>
  <cp:revision>6</cp:revision>
  <dcterms:created xsi:type="dcterms:W3CDTF">2024-06-08T14:12:47Z</dcterms:created>
  <dcterms:modified xsi:type="dcterms:W3CDTF">2024-06-08T14:53:50Z</dcterms:modified>
</cp:coreProperties>
</file>