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0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2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8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9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5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696A-CA08-436D-9D7F-C0BFF6E3902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3E7EA5-1753-48A4-BD64-C464B32F88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5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E928-F677-497A-86EE-1EF2910F9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727" y="-2"/>
            <a:ext cx="4679952" cy="719123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Every breath you take,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Every step you make,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I’ll be watching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6CB69-4D20-4224-8070-A3F998A3E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08259"/>
            <a:ext cx="12192000" cy="18764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1400" dirty="0"/>
              <a:t>Knowing how much personal data is available online does worry me. Amazon, social media, etc.. Databases. How secure are they?  How will it be used to harm me?</a:t>
            </a:r>
          </a:p>
          <a:p>
            <a:pPr algn="ctr"/>
            <a:r>
              <a:rPr lang="en-US" sz="1400" dirty="0"/>
              <a:t>The wealth of information on the web is at my fingertips so my search history is a peek inside my mind. Google seems to know me better than I know myself.</a:t>
            </a:r>
          </a:p>
          <a:p>
            <a:pPr algn="ctr"/>
            <a:r>
              <a:rPr lang="en-US" sz="1400" dirty="0"/>
              <a:t>My privacy has been violated before by fraudulent purchases, identity theft, targeted online ads. All it took was one credit card theft to turn my life upside down for a bit.</a:t>
            </a:r>
          </a:p>
          <a:p>
            <a:pPr algn="ctr"/>
            <a:r>
              <a:rPr lang="en-US" sz="1400" dirty="0"/>
              <a:t>A small online footprint is one method I used to protect my privacy. The less I share the less that is easily obtainable. I don’t need to feel “connected”.</a:t>
            </a:r>
          </a:p>
          <a:p>
            <a:pPr algn="ctr"/>
            <a:r>
              <a:rPr lang="en-US" sz="1400" dirty="0"/>
              <a:t>HIPPA Laws are a great tool to protect health records but that law is only as strong as the ethics of the people that have data and follow the laws. </a:t>
            </a:r>
          </a:p>
          <a:p>
            <a:pPr algn="ctr"/>
            <a:r>
              <a:rPr lang="en-US" sz="1400" dirty="0"/>
              <a:t>As technology advances more personal data will be “stored” online opening so many opportunities for privacy violations</a:t>
            </a:r>
          </a:p>
          <a:p>
            <a:pPr algn="ctr"/>
            <a:r>
              <a:rPr lang="en-US" sz="1400" b="1" dirty="0"/>
              <a:t>Keith Hibbard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7C545-28BE-4A26-B1FF-9E46C3342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28" y="735543"/>
            <a:ext cx="4679951" cy="3509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ED349-890E-4078-B6AC-5579785A4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3492030" cy="1964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F35FB-21D1-45DC-86C2-915843691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0" y="0"/>
            <a:ext cx="3596380" cy="193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69A6E1-9B72-4A4E-8C48-0DBE34F0D433}"/>
              </a:ext>
            </a:extLst>
          </p:cNvPr>
          <p:cNvSpPr txBox="1"/>
          <p:nvPr/>
        </p:nvSpPr>
        <p:spPr>
          <a:xfrm>
            <a:off x="203199" y="1985686"/>
            <a:ext cx="32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Familytreenow.com…Try 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D859C-D376-49A0-9829-A3C8AAC3788D}"/>
              </a:ext>
            </a:extLst>
          </p:cNvPr>
          <p:cNvSpPr txBox="1"/>
          <p:nvPr/>
        </p:nvSpPr>
        <p:spPr>
          <a:xfrm>
            <a:off x="8567377" y="1906807"/>
            <a:ext cx="342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Iplocation.net…Always tracking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0B5D8-C562-4E88-839E-5C1B0C549A5B}"/>
              </a:ext>
            </a:extLst>
          </p:cNvPr>
          <p:cNvSpPr txBox="1"/>
          <p:nvPr/>
        </p:nvSpPr>
        <p:spPr>
          <a:xfrm>
            <a:off x="3826933" y="424550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Look for cameras when you’re out..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You’re being monitored and recorded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79100E-9279-41AD-B7D7-4ECE127CC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5" y="2490524"/>
            <a:ext cx="2482888" cy="1613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2B828-4AE5-47E3-BF3C-BF73A9F16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2" y="2402104"/>
            <a:ext cx="1632738" cy="17018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22E3DA-2EA4-4258-8255-563E630B87DB}"/>
              </a:ext>
            </a:extLst>
          </p:cNvPr>
          <p:cNvSpPr txBox="1"/>
          <p:nvPr/>
        </p:nvSpPr>
        <p:spPr>
          <a:xfrm>
            <a:off x="0" y="4231443"/>
            <a:ext cx="24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Amazon</a:t>
            </a:r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2C59DC-9534-4317-A7B3-09D96C342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77" y="2322575"/>
            <a:ext cx="1185928" cy="18402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E63AF3-D787-4598-9B86-C87721D398B1}"/>
              </a:ext>
            </a:extLst>
          </p:cNvPr>
          <p:cNvSpPr txBox="1"/>
          <p:nvPr/>
        </p:nvSpPr>
        <p:spPr>
          <a:xfrm>
            <a:off x="8694223" y="4179230"/>
            <a:ext cx="3421420" cy="38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Social media accounts</a:t>
            </a:r>
          </a:p>
        </p:txBody>
      </p:sp>
    </p:spTree>
    <p:extLst>
      <p:ext uri="{BB962C8B-B14F-4D97-AF65-F5344CB8AC3E}">
        <p14:creationId xmlns:p14="http://schemas.microsoft.com/office/powerpoint/2010/main" val="2174005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</TotalTime>
  <Words>233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Every breath you take,  Every step you make, I’ll be watching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Hibbard</dc:creator>
  <cp:lastModifiedBy>Keith Hibbard</cp:lastModifiedBy>
  <cp:revision>7</cp:revision>
  <dcterms:created xsi:type="dcterms:W3CDTF">2024-06-08T14:12:47Z</dcterms:created>
  <dcterms:modified xsi:type="dcterms:W3CDTF">2024-06-08T14:56:34Z</dcterms:modified>
</cp:coreProperties>
</file>